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58" r:id="rId4"/>
    <p:sldId id="259" r:id="rId5"/>
    <p:sldId id="257" r:id="rId6"/>
    <p:sldId id="260" r:id="rId7"/>
    <p:sldId id="261" r:id="rId8"/>
    <p:sldId id="262" r:id="rId9"/>
    <p:sldId id="264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4080"/>
  </p:normalViewPr>
  <p:slideViewPr>
    <p:cSldViewPr snapToGrid="0" snapToObjects="1">
      <p:cViewPr>
        <p:scale>
          <a:sx n="85" d="100"/>
          <a:sy n="85" d="100"/>
        </p:scale>
        <p:origin x="39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4EED25-7123-444B-AA44-382BC3AEA216}" type="datetimeFigureOut">
              <a:rPr lang="en-US" smtClean="0"/>
              <a:t>4/3/18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FE702-A5D1-0547-BA0A-A7E4389F5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15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type of crime, the occurrence time and the crime location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FE702-A5D1-0547-BA0A-A7E4389F51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48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Supercomputer vision </a:t>
            </a:r>
            <a:r>
              <a:rPr lang="mr-IN" dirty="0" smtClean="0"/>
              <a:t>–</a:t>
            </a:r>
            <a:r>
              <a:rPr lang="en-US" dirty="0" smtClean="0"/>
              <a:t> who will commit a crime and who will be the victim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People</a:t>
            </a:r>
            <a:r>
              <a:rPr lang="en-US" baseline="0" dirty="0" smtClean="0"/>
              <a:t> tend to commit crimes at where they are familiar with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If we know when and where the next crime will happen, we will be able to prevent it 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Crime</a:t>
            </a:r>
            <a:r>
              <a:rPr lang="en-US" baseline="0" dirty="0" smtClean="0"/>
              <a:t> prevention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Police force allocation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FE702-A5D1-0547-BA0A-A7E4389F51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4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FE702-A5D1-0547-BA0A-A7E4389F51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50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4/3/18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4/3/18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Predict </a:t>
            </a:r>
            <a:br>
              <a:rPr lang="en-US" dirty="0" smtClean="0"/>
            </a:br>
            <a:r>
              <a:rPr lang="en-US" dirty="0" smtClean="0"/>
              <a:t>crime </a:t>
            </a:r>
            <a:br>
              <a:rPr lang="en-US" dirty="0" smtClean="0"/>
            </a:br>
            <a:r>
              <a:rPr lang="en-US" sz="3200" dirty="0" smtClean="0"/>
              <a:t>using spatial and temporal approach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608942"/>
            <a:ext cx="8045373" cy="742279"/>
          </a:xfrm>
        </p:spPr>
        <p:txBody>
          <a:bodyPr/>
          <a:lstStyle/>
          <a:p>
            <a:r>
              <a:rPr lang="en-US" dirty="0" smtClean="0"/>
              <a:t>A comparison study between Chicago</a:t>
            </a:r>
            <a:r>
              <a:rPr lang="en-US" dirty="0"/>
              <a:t> </a:t>
            </a:r>
            <a:r>
              <a:rPr lang="en-US" dirty="0" smtClean="0"/>
              <a:t>and Seattle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515251" y="6166555"/>
            <a:ext cx="1410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Yangyang Dai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27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Potential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Spatial and temporal hot spots in Chicago and Seattle</a:t>
            </a:r>
          </a:p>
          <a:p>
            <a:r>
              <a:rPr lang="en-US" dirty="0" smtClean="0"/>
              <a:t>Comparison of crime patterns</a:t>
            </a:r>
          </a:p>
          <a:p>
            <a:r>
              <a:rPr lang="en-US" dirty="0" smtClean="0"/>
              <a:t>Predicted Crime type in a given location within a give period of time</a:t>
            </a:r>
          </a:p>
          <a:p>
            <a:endParaRPr lang="en-US" dirty="0" smtClean="0"/>
          </a:p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11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background and ideas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347" y="1491658"/>
            <a:ext cx="4606467" cy="2591138"/>
          </a:xfrm>
          <a:prstGeom prst="rect">
            <a:avLst/>
          </a:prstGeom>
        </p:spPr>
      </p:pic>
      <p:pic>
        <p:nvPicPr>
          <p:cNvPr id="9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1178" y="1488530"/>
            <a:ext cx="4633064" cy="25988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4911" y="4082796"/>
            <a:ext cx="4766098" cy="250560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555382" y="4383326"/>
            <a:ext cx="33832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crime will happen!!!</a:t>
            </a:r>
          </a:p>
          <a:p>
            <a:endParaRPr lang="en-US" dirty="0" smtClean="0"/>
          </a:p>
          <a:p>
            <a:r>
              <a:rPr lang="en-US" dirty="0" smtClean="0"/>
              <a:t>When ??</a:t>
            </a:r>
          </a:p>
          <a:p>
            <a:r>
              <a:rPr lang="en-US" dirty="0" smtClean="0"/>
              <a:t>Where ??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19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Available studies and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14476"/>
            <a:ext cx="10178322" cy="534352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Example studies:</a:t>
            </a:r>
          </a:p>
          <a:p>
            <a:r>
              <a:rPr lang="en-US" dirty="0" smtClean="0"/>
              <a:t>Predict London crime rates, predict crime types in Denver, Los Angeles and etc. </a:t>
            </a:r>
          </a:p>
          <a:p>
            <a:r>
              <a:rPr lang="en-US" sz="1800" dirty="0" err="1" smtClean="0"/>
              <a:t>Eg</a:t>
            </a:r>
            <a:r>
              <a:rPr lang="en-US" sz="1800" dirty="0" smtClean="0"/>
              <a:t>. A</a:t>
            </a:r>
            <a:r>
              <a:rPr lang="en-US" sz="1800" dirty="0"/>
              <a:t>. </a:t>
            </a:r>
            <a:r>
              <a:rPr lang="en-US" sz="1800" dirty="0" err="1"/>
              <a:t>Bogomolov</a:t>
            </a:r>
            <a:r>
              <a:rPr lang="en-US" sz="1800" dirty="0"/>
              <a:t>, B. </a:t>
            </a:r>
            <a:r>
              <a:rPr lang="en-US" sz="1800" dirty="0" err="1"/>
              <a:t>Lepri</a:t>
            </a:r>
            <a:r>
              <a:rPr lang="en-US" sz="1800" dirty="0"/>
              <a:t>, J. </a:t>
            </a:r>
            <a:r>
              <a:rPr lang="en-US" sz="1800" dirty="0" err="1"/>
              <a:t>Staiano</a:t>
            </a:r>
            <a:r>
              <a:rPr lang="en-US" sz="1800" dirty="0"/>
              <a:t>, N. Oliver, F. </a:t>
            </a:r>
            <a:r>
              <a:rPr lang="en-US" sz="1800" dirty="0" err="1"/>
              <a:t>Pianesi</a:t>
            </a:r>
            <a:r>
              <a:rPr lang="en-US" sz="1800" dirty="0"/>
              <a:t> and A. </a:t>
            </a:r>
            <a:r>
              <a:rPr lang="en-US" sz="1800" dirty="0" err="1"/>
              <a:t>Pentland</a:t>
            </a:r>
            <a:r>
              <a:rPr lang="en-US" sz="1800" dirty="0"/>
              <a:t>, 'Once Upon a Crime: Towards Crime Prediction from Demographics and Mobile Data', </a:t>
            </a:r>
            <a:r>
              <a:rPr lang="en-US" sz="1800" dirty="0" err="1"/>
              <a:t>CoRR</a:t>
            </a:r>
            <a:r>
              <a:rPr lang="en-US" sz="1800" dirty="0"/>
              <a:t>, vol. 14092983, 2014. </a:t>
            </a:r>
            <a:endParaRPr lang="en-US" sz="1800" dirty="0" smtClean="0"/>
          </a:p>
          <a:p>
            <a:r>
              <a:rPr lang="en-US" dirty="0" smtClean="0"/>
              <a:t>Methods overview:</a:t>
            </a:r>
          </a:p>
          <a:p>
            <a:pPr lvl="1"/>
            <a:r>
              <a:rPr lang="en-US" dirty="0" smtClean="0"/>
              <a:t>SVM: using </a:t>
            </a:r>
            <a:r>
              <a:rPr lang="en-US" dirty="0"/>
              <a:t>this method is still </a:t>
            </a:r>
            <a:r>
              <a:rPr lang="en-US" dirty="0" smtClean="0"/>
              <a:t>slow and computationally expensive</a:t>
            </a:r>
          </a:p>
          <a:p>
            <a:pPr lvl="1"/>
            <a:r>
              <a:rPr lang="en-US" dirty="0"/>
              <a:t>Fuzzy time </a:t>
            </a:r>
            <a:r>
              <a:rPr lang="en-US" dirty="0" smtClean="0"/>
              <a:t>series: works well on binary data, but not so much on more levels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rtificial </a:t>
            </a:r>
            <a:r>
              <a:rPr lang="en-US" dirty="0"/>
              <a:t>neural network (ANN</a:t>
            </a:r>
            <a:r>
              <a:rPr lang="en-US" dirty="0" smtClean="0"/>
              <a:t>): relatively accurate, but takes </a:t>
            </a:r>
            <a:r>
              <a:rPr lang="en-US" dirty="0"/>
              <a:t>a long time in training </a:t>
            </a:r>
            <a:r>
              <a:rPr lang="en-US" dirty="0" smtClean="0"/>
              <a:t>phases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nsupervised </a:t>
            </a:r>
            <a:r>
              <a:rPr lang="en-US" dirty="0"/>
              <a:t>method by using multivariate time </a:t>
            </a:r>
            <a:r>
              <a:rPr lang="en-US" dirty="0" smtClean="0"/>
              <a:t>series based on parametric </a:t>
            </a:r>
            <a:r>
              <a:rPr lang="en-US" dirty="0" err="1"/>
              <a:t>Minkowski</a:t>
            </a:r>
            <a:r>
              <a:rPr lang="en-US" dirty="0"/>
              <a:t> model and dynamic time wrapping (DTW</a:t>
            </a:r>
            <a:r>
              <a:rPr lang="en-US" dirty="0" smtClean="0"/>
              <a:t>), however, </a:t>
            </a:r>
            <a:r>
              <a:rPr lang="en-US" dirty="0"/>
              <a:t>this method is difficult to handle a missing value in order to get more accurate </a:t>
            </a:r>
            <a:r>
              <a:rPr lang="en-US" dirty="0" smtClean="0"/>
              <a:t>results</a:t>
            </a:r>
          </a:p>
          <a:p>
            <a:pPr lvl="1"/>
            <a:r>
              <a:rPr lang="en-US" dirty="0"/>
              <a:t>Bayesian Network: it may lead to some deviation during conducted the experiment, so the more factors unrelated to the geography should be considered to improve the accuracy of the model.</a:t>
            </a:r>
          </a:p>
          <a:p>
            <a:pPr lvl="1"/>
            <a:r>
              <a:rPr lang="en-US" dirty="0"/>
              <a:t>decision tree: </a:t>
            </a:r>
            <a:r>
              <a:rPr lang="en-US" dirty="0" err="1"/>
              <a:t>eg</a:t>
            </a:r>
            <a:r>
              <a:rPr lang="en-US" dirty="0"/>
              <a:t>, the result of crime cases has been classified into two classes such as neutral and danger. However, this method does not work well on all type of datasets.</a:t>
            </a:r>
          </a:p>
          <a:p>
            <a:pPr lvl="1"/>
            <a:r>
              <a:rPr lang="en-US" dirty="0"/>
              <a:t>logistic regression: the limitation of this approach is difficult to identify the probability of burglary activity and specific locations.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8537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studies and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1481" y="1686393"/>
            <a:ext cx="10178322" cy="3593591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b="1" dirty="0" smtClean="0"/>
              <a:t>Contribution</a:t>
            </a:r>
            <a:r>
              <a:rPr lang="en-US" dirty="0" smtClean="0"/>
              <a:t> and </a:t>
            </a:r>
            <a:r>
              <a:rPr lang="en-US" b="1" dirty="0" smtClean="0"/>
              <a:t>focuses: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mid-west </a:t>
            </a:r>
            <a:r>
              <a:rPr lang="en-US" dirty="0"/>
              <a:t>vs. west coast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newly developed vs.  Early developed</a:t>
            </a:r>
          </a:p>
          <a:p>
            <a:pPr marL="285750" indent="-285750">
              <a:buFontTx/>
              <a:buChar char="-"/>
            </a:pPr>
            <a:r>
              <a:rPr lang="en-US" dirty="0"/>
              <a:t>Crime city vs. civilized city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0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Crime Data 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251678" y="1518926"/>
            <a:ext cx="4444584" cy="457199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Mid-West</a:t>
            </a:r>
          </a:p>
          <a:p>
            <a:pPr lvl="1"/>
            <a:r>
              <a:rPr lang="en-US" dirty="0" smtClean="0"/>
              <a:t>With relatively long history, early-developed</a:t>
            </a:r>
          </a:p>
          <a:p>
            <a:pPr lvl="1"/>
            <a:r>
              <a:rPr lang="en-US" dirty="0" smtClean="0"/>
              <a:t>infamous for the crime, gangs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Chicago crime </a:t>
            </a:r>
            <a:r>
              <a:rPr lang="mr-IN" dirty="0" smtClean="0"/>
              <a:t>–</a:t>
            </a:r>
            <a:r>
              <a:rPr lang="en-US" dirty="0" smtClean="0"/>
              <a:t> 2001 to present</a:t>
            </a:r>
          </a:p>
          <a:p>
            <a:r>
              <a:rPr lang="en-US" dirty="0"/>
              <a:t>extracted from the Chicago Police Department's CLEAR (Citizen Law Enforcement Analysis and Reporting) </a:t>
            </a:r>
            <a:r>
              <a:rPr lang="en-US" dirty="0" smtClean="0"/>
              <a:t>system</a:t>
            </a:r>
          </a:p>
          <a:p>
            <a:r>
              <a:rPr lang="en-US" dirty="0" smtClean="0"/>
              <a:t>22 attributes (id, date, block, x, y coordinate etc.), 6.57M instances of crimes</a:t>
            </a:r>
          </a:p>
          <a:p>
            <a:r>
              <a:rPr lang="en-US" dirty="0"/>
              <a:t>https://</a:t>
            </a:r>
            <a:r>
              <a:rPr lang="en-US" dirty="0" err="1"/>
              <a:t>data.cityofchicago.org</a:t>
            </a:r>
            <a:r>
              <a:rPr lang="en-US" dirty="0"/>
              <a:t>/Public-Safety/Crimes-2001-to-present/ijzp-q8t2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310" y="1693889"/>
            <a:ext cx="6229643" cy="308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62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Data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474681"/>
            <a:ext cx="3994879" cy="3593591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Seattle </a:t>
            </a:r>
            <a:r>
              <a:rPr lang="en-US" dirty="0"/>
              <a:t>crime </a:t>
            </a:r>
            <a:r>
              <a:rPr lang="mr-IN" dirty="0"/>
              <a:t>–</a:t>
            </a:r>
            <a:r>
              <a:rPr lang="en-US" dirty="0"/>
              <a:t> 2010 to 2017</a:t>
            </a:r>
          </a:p>
          <a:p>
            <a:r>
              <a:rPr lang="en-US" dirty="0"/>
              <a:t>all the Police responses to 9-1-1 calls within the city</a:t>
            </a:r>
          </a:p>
          <a:p>
            <a:r>
              <a:rPr lang="en-US" dirty="0"/>
              <a:t>19 attributes, 1.47M instances</a:t>
            </a:r>
          </a:p>
          <a:p>
            <a:r>
              <a:rPr lang="en-US" dirty="0"/>
              <a:t>https://</a:t>
            </a:r>
            <a:r>
              <a:rPr lang="en-US" dirty="0" err="1"/>
              <a:t>data.seattle.gov</a:t>
            </a:r>
            <a:r>
              <a:rPr lang="en-US" dirty="0"/>
              <a:t>/Public-Safety/Seattle-Police-Department-911-Incident-Response/3k2p-39jp?category=</a:t>
            </a:r>
            <a:r>
              <a:rPr lang="en-US" dirty="0" err="1"/>
              <a:t>Public-Safety&amp;view_name</a:t>
            </a:r>
            <a:r>
              <a:rPr lang="en-US" dirty="0"/>
              <a:t>=Seattle-Police-Department-911-Incident-Response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28750" y="1551351"/>
            <a:ext cx="34646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West coast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Newly developed, tech-oriented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303" y="1551351"/>
            <a:ext cx="6828955" cy="34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02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 </a:t>
            </a:r>
            <a:r>
              <a:rPr lang="mr-IN" dirty="0" smtClean="0"/>
              <a:t>–</a:t>
            </a:r>
            <a:r>
              <a:rPr lang="en-US" dirty="0" smtClean="0"/>
              <a:t>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Ideas:</a:t>
            </a:r>
          </a:p>
          <a:p>
            <a:r>
              <a:rPr lang="en-US" dirty="0" smtClean="0"/>
              <a:t>Build models using Chicago and </a:t>
            </a:r>
            <a:r>
              <a:rPr lang="en-US" dirty="0"/>
              <a:t>S</a:t>
            </a:r>
            <a:r>
              <a:rPr lang="en-US" dirty="0" smtClean="0"/>
              <a:t>eattle crime data, train and test the two models, and predict the crime in each two cities</a:t>
            </a:r>
          </a:p>
          <a:p>
            <a:r>
              <a:rPr lang="en-US" dirty="0" smtClean="0"/>
              <a:t>Compare the temporal and spatial crime distributions </a:t>
            </a:r>
          </a:p>
          <a:p>
            <a:r>
              <a:rPr lang="en-US" dirty="0" smtClean="0"/>
              <a:t>Understand the differences and similarities between two cities</a:t>
            </a:r>
          </a:p>
          <a:p>
            <a:pPr lvl="1"/>
            <a:r>
              <a:rPr lang="en-US" dirty="0" smtClean="0"/>
              <a:t>Crime distribution over the 12 months, Weekly distribution, daily distribution</a:t>
            </a:r>
          </a:p>
          <a:p>
            <a:pPr lvl="1"/>
            <a:r>
              <a:rPr lang="en-US" dirty="0" smtClean="0"/>
              <a:t>Location or neighborhood differences (apart, street, sidewalk, school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Crime type differences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219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 </a:t>
            </a:r>
            <a:r>
              <a:rPr lang="mr-IN" dirty="0" smtClean="0"/>
              <a:t>–</a:t>
            </a:r>
            <a:r>
              <a:rPr lang="en-US" dirty="0" smtClean="0"/>
              <a:t> data preparation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cleaning: missing values</a:t>
            </a:r>
          </a:p>
          <a:p>
            <a:r>
              <a:rPr lang="en-US" dirty="0"/>
              <a:t>Data reduction: </a:t>
            </a:r>
            <a:r>
              <a:rPr lang="en-US" dirty="0" err="1" smtClean="0"/>
              <a:t>eg</a:t>
            </a:r>
            <a:r>
              <a:rPr lang="en-US" dirty="0" smtClean="0"/>
              <a:t>. possible </a:t>
            </a:r>
            <a:r>
              <a:rPr lang="en-US" dirty="0"/>
              <a:t>dimension reduction</a:t>
            </a:r>
          </a:p>
          <a:p>
            <a:r>
              <a:rPr lang="en-US" dirty="0" smtClean="0"/>
              <a:t>Data integration: </a:t>
            </a:r>
            <a:r>
              <a:rPr lang="en-US" dirty="0" err="1" smtClean="0"/>
              <a:t>eg</a:t>
            </a:r>
            <a:r>
              <a:rPr lang="en-US" dirty="0" smtClean="0"/>
              <a:t>. unify attribute naming, adopt military time system</a:t>
            </a:r>
          </a:p>
          <a:p>
            <a:r>
              <a:rPr lang="en-US" dirty="0"/>
              <a:t>Data Transformation and </a:t>
            </a:r>
            <a:r>
              <a:rPr lang="en-US" dirty="0" smtClean="0"/>
              <a:t>Discretization: </a:t>
            </a:r>
          </a:p>
          <a:p>
            <a:pPr lvl="1"/>
            <a:r>
              <a:rPr lang="en-US" dirty="0" smtClean="0"/>
              <a:t>create </a:t>
            </a:r>
            <a:r>
              <a:rPr lang="en-US" dirty="0" err="1" smtClean="0"/>
              <a:t>crime_type</a:t>
            </a:r>
            <a:r>
              <a:rPr lang="en-US" dirty="0" smtClean="0"/>
              <a:t>, </a:t>
            </a:r>
            <a:r>
              <a:rPr lang="en-US" dirty="0" err="1" smtClean="0"/>
              <a:t>crime_time</a:t>
            </a:r>
            <a:r>
              <a:rPr lang="en-US" dirty="0" smtClean="0"/>
              <a:t> variables, group into smaller subsets if too many, into hour intervals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72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 </a:t>
            </a:r>
            <a:r>
              <a:rPr lang="mr-IN" dirty="0" smtClean="0"/>
              <a:t>–</a:t>
            </a:r>
            <a:r>
              <a:rPr lang="en-US" dirty="0" smtClean="0"/>
              <a:t> models and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476532"/>
            <a:ext cx="10178322" cy="4234720"/>
          </a:xfrm>
        </p:spPr>
        <p:txBody>
          <a:bodyPr>
            <a:normAutofit/>
          </a:bodyPr>
          <a:lstStyle/>
          <a:p>
            <a:r>
              <a:rPr lang="en-US" b="1" dirty="0" err="1"/>
              <a:t>Apriori</a:t>
            </a:r>
            <a:r>
              <a:rPr lang="en-US" b="1" dirty="0"/>
              <a:t> Algorithm </a:t>
            </a:r>
            <a:endParaRPr lang="en-US" b="1" dirty="0" smtClean="0"/>
          </a:p>
          <a:p>
            <a:pPr lvl="1"/>
            <a:r>
              <a:rPr lang="en-US" dirty="0"/>
              <a:t>to find all possible crime frequent patterns regardless of the committed crime type </a:t>
            </a:r>
            <a:endParaRPr lang="en-US" dirty="0"/>
          </a:p>
          <a:p>
            <a:pPr lvl="1"/>
            <a:r>
              <a:rPr lang="en-US" dirty="0"/>
              <a:t>come up with a list of all crime hotspots along with its related frequent time </a:t>
            </a:r>
            <a:endParaRPr lang="en-US" dirty="0"/>
          </a:p>
          <a:p>
            <a:r>
              <a:rPr lang="en-US" b="1" dirty="0" err="1"/>
              <a:t>Naïve</a:t>
            </a:r>
            <a:r>
              <a:rPr lang="en-US" b="1" dirty="0"/>
              <a:t> Bayesian Classifier </a:t>
            </a:r>
            <a:endParaRPr lang="en-US" b="1" dirty="0" smtClean="0"/>
          </a:p>
          <a:p>
            <a:pPr lvl="1"/>
            <a:r>
              <a:rPr lang="en-US" dirty="0"/>
              <a:t>assumes the independent effect between attribute value </a:t>
            </a:r>
            <a:endParaRPr lang="en-US" dirty="0" smtClean="0"/>
          </a:p>
          <a:p>
            <a:pPr lvl="1"/>
            <a:r>
              <a:rPr lang="en-US" dirty="0" err="1" smtClean="0"/>
              <a:t>sklearn</a:t>
            </a:r>
            <a:endParaRPr lang="en-US" dirty="0"/>
          </a:p>
          <a:p>
            <a:pPr lvl="1"/>
            <a:r>
              <a:rPr lang="en-US" dirty="0"/>
              <a:t>Multinomial </a:t>
            </a:r>
            <a:r>
              <a:rPr lang="en-US" dirty="0" err="1"/>
              <a:t>Naïve</a:t>
            </a:r>
            <a:r>
              <a:rPr lang="en-US" dirty="0"/>
              <a:t> </a:t>
            </a:r>
            <a:r>
              <a:rPr lang="en-US" dirty="0" smtClean="0"/>
              <a:t>Bayes, crime type prediction</a:t>
            </a:r>
            <a:endParaRPr lang="en-US" dirty="0"/>
          </a:p>
          <a:p>
            <a:r>
              <a:rPr lang="en-US" b="1" dirty="0"/>
              <a:t>Decision Tree Classifier </a:t>
            </a:r>
            <a:endParaRPr lang="en-US" b="1" dirty="0" smtClean="0"/>
          </a:p>
          <a:p>
            <a:pPr lvl="1"/>
            <a:r>
              <a:rPr lang="en-US" dirty="0" err="1" smtClean="0"/>
              <a:t>sklearn</a:t>
            </a:r>
            <a:endParaRPr lang="en-US" dirty="0" smtClean="0"/>
          </a:p>
          <a:p>
            <a:pPr lvl="1"/>
            <a:r>
              <a:rPr lang="en-US" dirty="0" smtClean="0"/>
              <a:t>entropy </a:t>
            </a:r>
            <a:r>
              <a:rPr lang="en-US" dirty="0"/>
              <a:t>function for the information </a:t>
            </a:r>
            <a:r>
              <a:rPr lang="en-US" dirty="0" smtClean="0"/>
              <a:t>gain to </a:t>
            </a:r>
            <a:r>
              <a:rPr lang="en-US" dirty="0"/>
              <a:t>measure the quality of the </a:t>
            </a:r>
            <a:r>
              <a:rPr lang="en-US" dirty="0" smtClean="0"/>
              <a:t>split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11246" y="5606320"/>
            <a:ext cx="27576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Evaluation: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prediction accuracy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Running time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53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466</TotalTime>
  <Words>685</Words>
  <Application>Microsoft Macintosh PowerPoint</Application>
  <PresentationFormat>Widescreen</PresentationFormat>
  <Paragraphs>96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Gill Sans MT</vt:lpstr>
      <vt:lpstr>Impact</vt:lpstr>
      <vt:lpstr>Mangal</vt:lpstr>
      <vt:lpstr>Arial</vt:lpstr>
      <vt:lpstr>Badge</vt:lpstr>
      <vt:lpstr>Predict  crime  using spatial and temporal approach</vt:lpstr>
      <vt:lpstr>Research background and ideas</vt:lpstr>
      <vt:lpstr>Available studies and resources</vt:lpstr>
      <vt:lpstr>Available studies and resources</vt:lpstr>
      <vt:lpstr>Crime Data </vt:lpstr>
      <vt:lpstr>Crime Data </vt:lpstr>
      <vt:lpstr>Methods – framework</vt:lpstr>
      <vt:lpstr>Methods – data preparation</vt:lpstr>
      <vt:lpstr>Methods – models and analysis</vt:lpstr>
      <vt:lpstr>Potential results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  crime</dc:title>
  <dc:creator>yangyang dai</dc:creator>
  <cp:lastModifiedBy>yangyang dai</cp:lastModifiedBy>
  <cp:revision>33</cp:revision>
  <dcterms:created xsi:type="dcterms:W3CDTF">2018-04-03T20:42:14Z</dcterms:created>
  <dcterms:modified xsi:type="dcterms:W3CDTF">2018-04-04T04:28:20Z</dcterms:modified>
</cp:coreProperties>
</file>

<file path=docProps/thumbnail.jpeg>
</file>